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1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CF39-9398-490B-A336-79DD3DF8DABE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A4D0-252D-49B1-B764-BF1E20220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70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CF39-9398-490B-A336-79DD3DF8DABE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A4D0-252D-49B1-B764-BF1E20220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85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CF39-9398-490B-A336-79DD3DF8DABE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A4D0-252D-49B1-B764-BF1E20220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83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CF39-9398-490B-A336-79DD3DF8DABE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A4D0-252D-49B1-B764-BF1E20220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466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CF39-9398-490B-A336-79DD3DF8DABE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A4D0-252D-49B1-B764-BF1E20220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819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CF39-9398-490B-A336-79DD3DF8DABE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A4D0-252D-49B1-B764-BF1E20220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50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CF39-9398-490B-A336-79DD3DF8DABE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A4D0-252D-49B1-B764-BF1E20220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993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CF39-9398-490B-A336-79DD3DF8DABE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A4D0-252D-49B1-B764-BF1E20220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976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CF39-9398-490B-A336-79DD3DF8DABE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A4D0-252D-49B1-B764-BF1E20220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756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CF39-9398-490B-A336-79DD3DF8DABE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A4D0-252D-49B1-B764-BF1E20220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80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CF39-9398-490B-A336-79DD3DF8DABE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4A4D0-252D-49B1-B764-BF1E20220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527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7CF39-9398-490B-A336-79DD3DF8DABE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4A4D0-252D-49B1-B764-BF1E20220C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18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england.swgptp@nhs.net" TargetMode="External"/><Relationship Id="rId2" Type="http://schemas.openxmlformats.org/officeDocument/2006/relationships/hyperlink" Target="https://jointheconversation.scwcsu.nhs.uk/primary-care-development-and-support-programm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8DC6C20-B50F-49D9-A53E-560338E38E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3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AEEEAC9-74AA-4258-BB68-3A51E14410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7275" cy="646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756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39761F-E10E-41D0-8C95-7F3B3518D3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471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866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4C23C-9B23-4074-895C-4FCA44F19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600" spc="50" dirty="0">
                <a:latin typeface="Arial" panose="020B0604020202020204" pitchFamily="34" charset="0"/>
                <a:cs typeface="Arial" panose="020B0604020202020204" pitchFamily="34" charset="0"/>
              </a:rPr>
              <a:t>Further information on how to book onto the sessions and registering your interest can be found at </a:t>
            </a: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200" spc="5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Join the Conversation – Primary Care Development and Support Programme</a:t>
            </a:r>
            <a:endParaRPr lang="en-GB" sz="2200" spc="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600" spc="50" dirty="0">
                <a:latin typeface="Arial" panose="020B0604020202020204" pitchFamily="34" charset="0"/>
                <a:cs typeface="Arial" panose="020B0604020202020204" pitchFamily="34" charset="0"/>
              </a:rPr>
              <a:t>For the workshops which are aimed at individual PCNs, we will contact PCNs directly to arrange sessions where there is interest.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600" spc="50" dirty="0">
                <a:latin typeface="Arial" panose="020B0604020202020204" pitchFamily="34" charset="0"/>
                <a:cs typeface="Arial" panose="020B0604020202020204" pitchFamily="34" charset="0"/>
              </a:rPr>
              <a:t>Provisional dates for the Communications and Engagement workshops: 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100" spc="50" dirty="0">
                <a:latin typeface="Arial" panose="020B0604020202020204" pitchFamily="34" charset="0"/>
                <a:cs typeface="Arial" panose="020B0604020202020204" pitchFamily="34" charset="0"/>
              </a:rPr>
              <a:t>Developing a communications strategy: Thursday 23rd Feb 2023 12:30 – 15:30 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100" spc="50" dirty="0">
                <a:latin typeface="Arial" panose="020B0604020202020204" pitchFamily="34" charset="0"/>
                <a:cs typeface="Arial" panose="020B0604020202020204" pitchFamily="34" charset="0"/>
              </a:rPr>
              <a:t>Developing an engagement strategy for working with people and communities: Thursday 16th March 2023 12:30 – 15:30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For any queries or questions please contact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england.swgptp@nhs.net</a:t>
            </a:r>
            <a:endParaRPr lang="en-GB" sz="2600" spc="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D5D880-9F1A-40CD-9DDA-A93D04B5DED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9556"/>
          <a:stretch/>
        </p:blipFill>
        <p:spPr>
          <a:xfrm>
            <a:off x="0" y="0"/>
            <a:ext cx="9144000" cy="140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738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103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Ellis</dc:creator>
  <cp:lastModifiedBy>Jennifer Ellis</cp:lastModifiedBy>
  <cp:revision>2</cp:revision>
  <dcterms:created xsi:type="dcterms:W3CDTF">2022-12-06T20:11:53Z</dcterms:created>
  <dcterms:modified xsi:type="dcterms:W3CDTF">2022-12-06T20:28:50Z</dcterms:modified>
</cp:coreProperties>
</file>