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934" y="-13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277"/>
          </a:xfrm>
          <a:prstGeom prst="rect">
            <a:avLst/>
          </a:prstGeom>
        </p:spPr>
        <p:txBody>
          <a:bodyPr vert="horz" lIns="62980" tIns="31490" rIns="62980" bIns="31490" rtlCol="0"/>
          <a:lstStyle>
            <a:lvl1pPr algn="l">
              <a:defRPr sz="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277"/>
          </a:xfrm>
          <a:prstGeom prst="rect">
            <a:avLst/>
          </a:prstGeom>
        </p:spPr>
        <p:txBody>
          <a:bodyPr vert="horz" lIns="62980" tIns="31490" rIns="62980" bIns="31490" rtlCol="0"/>
          <a:lstStyle>
            <a:lvl1pPr algn="r">
              <a:defRPr sz="800"/>
            </a:lvl1pPr>
          </a:lstStyle>
          <a:p>
            <a:fld id="{1D75D72D-0CE0-4D6C-B318-25E10503E152}" type="datetimeFigureOut">
              <a:rPr lang="en-GB" smtClean="0"/>
              <a:t>08/09/2023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6"/>
            <a:ext cx="2946058" cy="496277"/>
          </a:xfrm>
          <a:prstGeom prst="rect">
            <a:avLst/>
          </a:prstGeom>
        </p:spPr>
        <p:txBody>
          <a:bodyPr vert="horz" lIns="62980" tIns="31490" rIns="62980" bIns="31490" rtlCol="0" anchor="b"/>
          <a:lstStyle>
            <a:lvl1pPr algn="l">
              <a:defRPr sz="8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530" y="9428166"/>
            <a:ext cx="2946058" cy="496277"/>
          </a:xfrm>
          <a:prstGeom prst="rect">
            <a:avLst/>
          </a:prstGeom>
        </p:spPr>
        <p:txBody>
          <a:bodyPr vert="horz" lIns="62980" tIns="31490" rIns="62980" bIns="31490" rtlCol="0" anchor="b"/>
          <a:lstStyle>
            <a:lvl1pPr algn="r">
              <a:defRPr sz="800"/>
            </a:lvl1pPr>
          </a:lstStyle>
          <a:p>
            <a:fld id="{85C5C41C-8565-4706-9FF8-B63D6D1F5C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74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fld id="{7F242D0E-605A-4285-BC13-72B32952E8F5}" type="datetimeFigureOut">
              <a:rPr lang="en-GB" smtClean="0"/>
              <a:t>08/09/2023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4" rIns="91426" bIns="4571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26" tIns="45714" rIns="91426" bIns="457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61D9F389-706B-48D8-B5C3-9D52C6F7B96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15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DEA32-52FF-4AD6-ACA3-6E12AD82B6AF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88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63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5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87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24" y="-719"/>
            <a:ext cx="8805664" cy="114300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0049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475252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84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99A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90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99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9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99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4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03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71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41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01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-4727"/>
            <a:ext cx="8928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1600201"/>
            <a:ext cx="8928992" cy="4349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 userDrawn="1"/>
        </p:nvSpPr>
        <p:spPr>
          <a:xfrm>
            <a:off x="7524328" y="6237312"/>
            <a:ext cx="151216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>
                <a:solidFill>
                  <a:srgbClr val="4F81BD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#glosSTP</a:t>
            </a:r>
          </a:p>
        </p:txBody>
      </p:sp>
    </p:spTree>
    <p:extLst>
      <p:ext uri="{BB962C8B-B14F-4D97-AF65-F5344CB8AC3E}">
        <p14:creationId xmlns:p14="http://schemas.microsoft.com/office/powerpoint/2010/main" val="84212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00499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0"/>
            <a:ext cx="4680520" cy="1124744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r>
              <a:rPr lang="en-GB" dirty="0"/>
              <a:t>[Project Title]</a:t>
            </a:r>
            <a:br>
              <a:rPr lang="en-GB" dirty="0"/>
            </a:br>
            <a:br>
              <a:rPr lang="en-GB" dirty="0"/>
            </a:br>
            <a:endParaRPr lang="en-GB" sz="2000" b="0" dirty="0"/>
          </a:p>
        </p:txBody>
      </p:sp>
      <p:sp>
        <p:nvSpPr>
          <p:cNvPr id="4" name="Rectangle 3"/>
          <p:cNvSpPr/>
          <p:nvPr/>
        </p:nvSpPr>
        <p:spPr>
          <a:xfrm>
            <a:off x="251520" y="1196752"/>
            <a:ext cx="2520280" cy="1440160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b="1" dirty="0"/>
              <a:t>Project Team</a:t>
            </a:r>
          </a:p>
        </p:txBody>
      </p:sp>
      <p:sp>
        <p:nvSpPr>
          <p:cNvPr id="6" name="Rectangle 5"/>
          <p:cNvSpPr/>
          <p:nvPr/>
        </p:nvSpPr>
        <p:spPr>
          <a:xfrm>
            <a:off x="-2772816" y="1484784"/>
            <a:ext cx="2448272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Team: Give your names &amp; organisations.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A photo of yourselves would be great.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-324544" y="1700808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68858" y="2903239"/>
            <a:ext cx="2502941" cy="1237323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b="1" dirty="0"/>
              <a:t>About the Project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0189" y="4237723"/>
            <a:ext cx="2502941" cy="1232653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b="1" dirty="0"/>
              <a:t>Aims &amp; Objectives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31840" y="1476223"/>
            <a:ext cx="5854207" cy="2986894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b="1" dirty="0"/>
              <a:t>Quality Service  Improvement and Redesign (QSIR) Tools: Methodologies used and contribution to your project</a:t>
            </a:r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6516216" y="4676401"/>
            <a:ext cx="2448272" cy="1418456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b="1" dirty="0"/>
              <a:t>Learning for the Improvement Community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2397" y="5682063"/>
            <a:ext cx="2502941" cy="1033264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b="1" dirty="0"/>
              <a:t>Measures Used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684568" y="5207496"/>
            <a:ext cx="2448272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Learning: Describe how your work applying QSIR approaches is supporting ICS development and the Improvement Community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31840" y="4636803"/>
            <a:ext cx="3168352" cy="2066528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b="1" dirty="0"/>
              <a:t>Project Outcomes, Progress and Impact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555142" y="745696"/>
            <a:ext cx="2448272" cy="21982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Describe the key tools and approaches used, including illustrations of your applications e.g.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Pathway map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Driver Diagram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Application of PDSA Cycles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Pareto Analysis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Stakeholder Maps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Run/SPC charts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 flipH="1">
            <a:off x="9265614" y="1484784"/>
            <a:ext cx="27493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ight Arrow 17"/>
          <p:cNvSpPr/>
          <p:nvPr/>
        </p:nvSpPr>
        <p:spPr>
          <a:xfrm flipH="1">
            <a:off x="9403083" y="5470376"/>
            <a:ext cx="27493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9684568" y="4140563"/>
            <a:ext cx="2448272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Outcomes: can include a photo of your improvement in action e.g. education event, new information/forms.</a:t>
            </a:r>
          </a:p>
        </p:txBody>
      </p:sp>
      <p:sp>
        <p:nvSpPr>
          <p:cNvPr id="20" name="Right Arrow 19"/>
          <p:cNvSpPr/>
          <p:nvPr/>
        </p:nvSpPr>
        <p:spPr>
          <a:xfrm flipH="1">
            <a:off x="9386863" y="4237723"/>
            <a:ext cx="27493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ounded Rectangle 20"/>
          <p:cNvSpPr/>
          <p:nvPr/>
        </p:nvSpPr>
        <p:spPr>
          <a:xfrm>
            <a:off x="-3772776" y="-127246"/>
            <a:ext cx="3312368" cy="128943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This poster will be printed at A1 size  for Content will be very expanded, so do use zoom to complete sections as needed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-2772816" y="2655633"/>
            <a:ext cx="2448272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About: give some background and context to your project. What was the problem,  health need or transformation opportunity you were addressing?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-2772816" y="4399602"/>
            <a:ext cx="2448272" cy="6840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Keep these SMART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-2790091" y="5779858"/>
            <a:ext cx="2448272" cy="6840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Describe you metrics and measurement for improvement approach</a:t>
            </a:r>
          </a:p>
        </p:txBody>
      </p:sp>
      <p:sp>
        <p:nvSpPr>
          <p:cNvPr id="25" name="Right Arrow 24"/>
          <p:cNvSpPr/>
          <p:nvPr/>
        </p:nvSpPr>
        <p:spPr>
          <a:xfrm>
            <a:off x="-330061" y="5905872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ight Arrow 25"/>
          <p:cNvSpPr/>
          <p:nvPr/>
        </p:nvSpPr>
        <p:spPr>
          <a:xfrm>
            <a:off x="-324544" y="4464006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ight Arrow 26"/>
          <p:cNvSpPr/>
          <p:nvPr/>
        </p:nvSpPr>
        <p:spPr>
          <a:xfrm>
            <a:off x="-337537" y="2879050"/>
            <a:ext cx="21602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7" r="4117"/>
          <a:stretch/>
        </p:blipFill>
        <p:spPr bwMode="auto">
          <a:xfrm>
            <a:off x="7740352" y="88823"/>
            <a:ext cx="1224136" cy="1225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7257855" y="6275230"/>
            <a:ext cx="1728192" cy="37740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i="1" dirty="0"/>
              <a:t>#one_glos</a:t>
            </a:r>
          </a:p>
        </p:txBody>
      </p:sp>
    </p:spTree>
    <p:extLst>
      <p:ext uri="{BB962C8B-B14F-4D97-AF65-F5344CB8AC3E}">
        <p14:creationId xmlns:p14="http://schemas.microsoft.com/office/powerpoint/2010/main" val="2859591073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9D336B1163D549B291A59B57E33308" ma:contentTypeVersion="14" ma:contentTypeDescription="Create a new document." ma:contentTypeScope="" ma:versionID="eef61266d0456405e691df4f6a274111">
  <xsd:schema xmlns:xsd="http://www.w3.org/2001/XMLSchema" xmlns:xs="http://www.w3.org/2001/XMLSchema" xmlns:p="http://schemas.microsoft.com/office/2006/metadata/properties" xmlns:ns2="a4cc011d-139f-474c-8dfe-08c8e01ed37b" xmlns:ns3="97f069ef-c826-4095-8086-4f04868064dd" targetNamespace="http://schemas.microsoft.com/office/2006/metadata/properties" ma:root="true" ma:fieldsID="7b9ecdc95176ef1d070a11a49b59c68c" ns2:_="" ns3:_="">
    <xsd:import namespace="a4cc011d-139f-474c-8dfe-08c8e01ed37b"/>
    <xsd:import namespace="97f069ef-c826-4095-8086-4f0486806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c011d-139f-474c-8dfe-08c8e01ed3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f069ef-c826-4095-8086-4f04868064d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37c8948-ef55-4548-b963-40528ac66980}" ma:internalName="TaxCatchAll" ma:showField="CatchAllData" ma:web="97f069ef-c826-4095-8086-4f0486806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455D1E-DEE6-449D-825F-531D7F186CBF}"/>
</file>

<file path=customXml/itemProps2.xml><?xml version="1.0" encoding="utf-8"?>
<ds:datastoreItem xmlns:ds="http://schemas.openxmlformats.org/officeDocument/2006/customXml" ds:itemID="{2E0F874D-270D-43FA-BB2E-3BC3C285049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200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3_Office Theme</vt:lpstr>
      <vt:lpstr>  [Project Title]  </vt:lpstr>
    </vt:vector>
  </TitlesOfParts>
  <Company>Gloucestershire 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[Project Title]</dc:title>
  <dc:creator>Kathryn Hall</dc:creator>
  <cp:lastModifiedBy>LEE, Jane (NHS GLOUCESTERSHIRE ICB - 11M)</cp:lastModifiedBy>
  <cp:revision>20</cp:revision>
  <cp:lastPrinted>2019-05-15T13:02:23Z</cp:lastPrinted>
  <dcterms:created xsi:type="dcterms:W3CDTF">2018-11-07T06:23:48Z</dcterms:created>
  <dcterms:modified xsi:type="dcterms:W3CDTF">2023-09-08T10:59:06Z</dcterms:modified>
</cp:coreProperties>
</file>