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A25"/>
    <a:srgbClr val="BAA50C"/>
    <a:srgbClr val="FF00FF"/>
    <a:srgbClr val="0A387A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7BBDB-E57C-422E-9782-8EC1BDFA4601}" v="1" dt="2025-10-22T00:07:1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/>
    <p:restoredTop sz="96405"/>
  </p:normalViewPr>
  <p:slideViewPr>
    <p:cSldViewPr snapToGrid="0" snapToObjects="1">
      <p:cViewPr varScale="1">
        <p:scale>
          <a:sx n="135" d="100"/>
          <a:sy n="135" d="100"/>
        </p:scale>
        <p:origin x="9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, Kate" userId="1fbce4d5-1ce6-48a6-9911-7ddf66bf766d" providerId="ADAL" clId="{782011F0-284D-4996-970A-8C762825D91A}"/>
    <pc:docChg chg="custSel delSld modSld">
      <pc:chgData name="MORGAN, Kate" userId="1fbce4d5-1ce6-48a6-9911-7ddf66bf766d" providerId="ADAL" clId="{782011F0-284D-4996-970A-8C762825D91A}" dt="2025-10-22T00:14:06.904" v="550" actId="20577"/>
      <pc:docMkLst>
        <pc:docMk/>
      </pc:docMkLst>
      <pc:sldChg chg="addSp delSp modSp mod">
        <pc:chgData name="MORGAN, Kate" userId="1fbce4d5-1ce6-48a6-9911-7ddf66bf766d" providerId="ADAL" clId="{782011F0-284D-4996-970A-8C762825D91A}" dt="2025-10-22T00:14:06.904" v="550" actId="20577"/>
        <pc:sldMkLst>
          <pc:docMk/>
          <pc:sldMk cId="3636323274" sldId="263"/>
        </pc:sldMkLst>
        <pc:spChg chg="mod">
          <ac:chgData name="MORGAN, Kate" userId="1fbce4d5-1ce6-48a6-9911-7ddf66bf766d" providerId="ADAL" clId="{782011F0-284D-4996-970A-8C762825D91A}" dt="2025-10-22T00:06:45.624" v="0" actId="122"/>
          <ac:spMkLst>
            <pc:docMk/>
            <pc:sldMk cId="3636323274" sldId="263"/>
            <ac:spMk id="7" creationId="{74B699BF-6DC5-02CE-054A-EEA6E429CCB6}"/>
          </ac:spMkLst>
        </pc:spChg>
        <pc:spChg chg="mod">
          <ac:chgData name="MORGAN, Kate" userId="1fbce4d5-1ce6-48a6-9911-7ddf66bf766d" providerId="ADAL" clId="{782011F0-284D-4996-970A-8C762825D91A}" dt="2025-10-22T00:08:46.532" v="171" actId="20577"/>
          <ac:spMkLst>
            <pc:docMk/>
            <pc:sldMk cId="3636323274" sldId="263"/>
            <ac:spMk id="8" creationId="{5DFEEB95-BAED-F908-C077-BCAE0A012AFA}"/>
          </ac:spMkLst>
        </pc:spChg>
        <pc:spChg chg="mod">
          <ac:chgData name="MORGAN, Kate" userId="1fbce4d5-1ce6-48a6-9911-7ddf66bf766d" providerId="ADAL" clId="{782011F0-284D-4996-970A-8C762825D91A}" dt="2025-10-22T00:09:18.847" v="174" actId="1076"/>
          <ac:spMkLst>
            <pc:docMk/>
            <pc:sldMk cId="3636323274" sldId="263"/>
            <ac:spMk id="12" creationId="{1BFC33C3-B9B2-5FDE-90FB-7DFE2680F909}"/>
          </ac:spMkLst>
        </pc:spChg>
        <pc:spChg chg="mod">
          <ac:chgData name="MORGAN, Kate" userId="1fbce4d5-1ce6-48a6-9911-7ddf66bf766d" providerId="ADAL" clId="{782011F0-284D-4996-970A-8C762825D91A}" dt="2025-10-22T00:14:06.904" v="550" actId="20577"/>
          <ac:spMkLst>
            <pc:docMk/>
            <pc:sldMk cId="3636323274" sldId="263"/>
            <ac:spMk id="15" creationId="{2525DEB7-D710-74E1-7F25-8DAA86676B91}"/>
          </ac:spMkLst>
        </pc:spChg>
        <pc:picChg chg="del">
          <ac:chgData name="MORGAN, Kate" userId="1fbce4d5-1ce6-48a6-9911-7ddf66bf766d" providerId="ADAL" clId="{782011F0-284D-4996-970A-8C762825D91A}" dt="2025-10-22T00:07:11.383" v="1" actId="478"/>
          <ac:picMkLst>
            <pc:docMk/>
            <pc:sldMk cId="3636323274" sldId="263"/>
            <ac:picMk id="2" creationId="{71E4215D-7A70-6C1F-BCC2-2968343B5DF4}"/>
          </ac:picMkLst>
        </pc:picChg>
        <pc:picChg chg="del">
          <ac:chgData name="MORGAN, Kate" userId="1fbce4d5-1ce6-48a6-9911-7ddf66bf766d" providerId="ADAL" clId="{782011F0-284D-4996-970A-8C762825D91A}" dt="2025-10-22T00:12:07.428" v="525" actId="478"/>
          <ac:picMkLst>
            <pc:docMk/>
            <pc:sldMk cId="3636323274" sldId="263"/>
            <ac:picMk id="3" creationId="{99843747-8686-C1C0-19C6-E505F3699A49}"/>
          </ac:picMkLst>
        </pc:picChg>
        <pc:picChg chg="mod">
          <ac:chgData name="MORGAN, Kate" userId="1fbce4d5-1ce6-48a6-9911-7ddf66bf766d" providerId="ADAL" clId="{782011F0-284D-4996-970A-8C762825D91A}" dt="2025-10-22T00:12:23.020" v="532" actId="14100"/>
          <ac:picMkLst>
            <pc:docMk/>
            <pc:sldMk cId="3636323274" sldId="263"/>
            <ac:picMk id="4" creationId="{3F50BB53-6B1E-2C7D-764A-444D697139A7}"/>
          </ac:picMkLst>
        </pc:picChg>
        <pc:picChg chg="add mod">
          <ac:chgData name="MORGAN, Kate" userId="1fbce4d5-1ce6-48a6-9911-7ddf66bf766d" providerId="ADAL" clId="{782011F0-284D-4996-970A-8C762825D91A}" dt="2025-10-22T00:07:12.802" v="2"/>
          <ac:picMkLst>
            <pc:docMk/>
            <pc:sldMk cId="3636323274" sldId="263"/>
            <ac:picMk id="6" creationId="{3D363B28-DB18-4028-2210-A02ADA679A80}"/>
          </ac:picMkLst>
        </pc:picChg>
        <pc:picChg chg="mod">
          <ac:chgData name="MORGAN, Kate" userId="1fbce4d5-1ce6-48a6-9911-7ddf66bf766d" providerId="ADAL" clId="{782011F0-284D-4996-970A-8C762825D91A}" dt="2025-10-22T00:12:30.433" v="535" actId="1076"/>
          <ac:picMkLst>
            <pc:docMk/>
            <pc:sldMk cId="3636323274" sldId="263"/>
            <ac:picMk id="11" creationId="{B3B1C4D7-CFDD-CA20-A4E3-AB11090E6BC9}"/>
          </ac:picMkLst>
        </pc:picChg>
        <pc:picChg chg="del">
          <ac:chgData name="MORGAN, Kate" userId="1fbce4d5-1ce6-48a6-9911-7ddf66bf766d" providerId="ADAL" clId="{782011F0-284D-4996-970A-8C762825D91A}" dt="2025-10-22T00:09:08.223" v="173" actId="478"/>
          <ac:picMkLst>
            <pc:docMk/>
            <pc:sldMk cId="3636323274" sldId="263"/>
            <ac:picMk id="17" creationId="{AE5EA261-A43A-E72D-E326-89A8320A7214}"/>
          </ac:picMkLst>
        </pc:picChg>
        <pc:picChg chg="mod">
          <ac:chgData name="MORGAN, Kate" userId="1fbce4d5-1ce6-48a6-9911-7ddf66bf766d" providerId="ADAL" clId="{782011F0-284D-4996-970A-8C762825D91A}" dt="2025-10-22T00:12:16.935" v="530" actId="1076"/>
          <ac:picMkLst>
            <pc:docMk/>
            <pc:sldMk cId="3636323274" sldId="263"/>
            <ac:picMk id="19" creationId="{F4F80924-F2FF-01F2-E32A-E5F7168C5EC6}"/>
          </ac:picMkLst>
        </pc:picChg>
        <pc:cxnChg chg="del">
          <ac:chgData name="MORGAN, Kate" userId="1fbce4d5-1ce6-48a6-9911-7ddf66bf766d" providerId="ADAL" clId="{782011F0-284D-4996-970A-8C762825D91A}" dt="2025-10-22T00:12:33.509" v="536" actId="478"/>
          <ac:cxnSpMkLst>
            <pc:docMk/>
            <pc:sldMk cId="3636323274" sldId="263"/>
            <ac:cxnSpMk id="5" creationId="{F2501A8F-06A8-7C30-D7D7-946B8E635746}"/>
          </ac:cxnSpMkLst>
        </pc:cxnChg>
      </pc:sldChg>
      <pc:sldChg chg="del">
        <pc:chgData name="MORGAN, Kate" userId="1fbce4d5-1ce6-48a6-9911-7ddf66bf766d" providerId="ADAL" clId="{782011F0-284D-4996-970A-8C762825D91A}" dt="2025-10-22T00:13:51.756" v="549" actId="47"/>
        <pc:sldMkLst>
          <pc:docMk/>
          <pc:sldMk cId="252908215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C0F8D-2091-4BD6-932D-E7A6C7EFC17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5706-817A-4C1C-8CE2-9EDB2E81F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8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Secondary information </a:t>
            </a:r>
          </a:p>
          <a:p>
            <a:r>
              <a:rPr lang="en-GB" dirty="0"/>
              <a:t>including author and date 20pt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Arial Bold 32pt 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060201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Subheading Arial Regular 32pt</a:t>
            </a:r>
          </a:p>
        </p:txBody>
      </p:sp>
    </p:spTree>
    <p:extLst>
      <p:ext uri="{BB962C8B-B14F-4D97-AF65-F5344CB8AC3E}">
        <p14:creationId xmlns:p14="http://schemas.microsoft.com/office/powerpoint/2010/main" val="166170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Arial Bold 32pt 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Secondary information </a:t>
            </a:r>
          </a:p>
          <a:p>
            <a:r>
              <a:rPr lang="en-GB" dirty="0"/>
              <a:t>including author and date 24pt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1060201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Subheading Arial Regular 32pt</a:t>
            </a:r>
          </a:p>
        </p:txBody>
      </p:sp>
    </p:spTree>
    <p:extLst>
      <p:ext uri="{BB962C8B-B14F-4D97-AF65-F5344CB8AC3E}">
        <p14:creationId xmlns:p14="http://schemas.microsoft.com/office/powerpoint/2010/main" val="3032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757" y="1409413"/>
            <a:ext cx="8218487" cy="30182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89"/>
            <a:ext cx="8229600" cy="2990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0040"/>
            <a:ext cx="4040188" cy="20491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30040"/>
            <a:ext cx="4041775" cy="20491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4034631" cy="31348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45026" y="902000"/>
            <a:ext cx="4034631" cy="31348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2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10760"/>
            <a:ext cx="9144000" cy="732740"/>
          </a:xfrm>
          <a:prstGeom prst="rect">
            <a:avLst/>
          </a:prstGeom>
          <a:solidFill>
            <a:srgbClr val="0A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Arial Bold 32pt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197"/>
            <a:ext cx="8229600" cy="2953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Line copy Arial Regular 20pt.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1" y="4604918"/>
            <a:ext cx="1295400" cy="33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DF390-C9AD-94D0-1022-F47F871CE5A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70998" y="4599967"/>
            <a:ext cx="1915802" cy="351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AE332-F365-783E-A35C-FD760C3F6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4469" y="4540246"/>
            <a:ext cx="2854569" cy="5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93B7-8B4E-D751-1BE8-526D4A0D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B699BF-6DC5-02CE-054A-EEA6E429CCB6}"/>
              </a:ext>
            </a:extLst>
          </p:cNvPr>
          <p:cNvSpPr txBox="1"/>
          <p:nvPr/>
        </p:nvSpPr>
        <p:spPr>
          <a:xfrm>
            <a:off x="127000" y="64552"/>
            <a:ext cx="88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Parent Carer Survey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EB95-BAED-F908-C077-BCAE0A012AFA}"/>
              </a:ext>
            </a:extLst>
          </p:cNvPr>
          <p:cNvSpPr txBox="1"/>
          <p:nvPr/>
        </p:nvSpPr>
        <p:spPr>
          <a:xfrm>
            <a:off x="127000" y="416560"/>
            <a:ext cx="88900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 are a parent carer of a child or young person with a special educational need or a disability (SEND) – this survey if for you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FC33C3-B9B2-5FDE-90FB-7DFE2680F909}"/>
              </a:ext>
            </a:extLst>
          </p:cNvPr>
          <p:cNvSpPr/>
          <p:nvPr/>
        </p:nvSpPr>
        <p:spPr>
          <a:xfrm>
            <a:off x="7211044" y="1359243"/>
            <a:ext cx="1734567" cy="715232"/>
          </a:xfrm>
          <a:prstGeom prst="round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Monday, 6 October </a:t>
            </a:r>
          </a:p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</a:p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Friday, 5 December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5DEB7-D710-74E1-7F25-8DAA86676B91}"/>
              </a:ext>
            </a:extLst>
          </p:cNvPr>
          <p:cNvSpPr txBox="1"/>
          <p:nvPr/>
        </p:nvSpPr>
        <p:spPr>
          <a:xfrm>
            <a:off x="1708900" y="1246425"/>
            <a:ext cx="52030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Share your thoughts about what’s working and what needs improvement for children and young people aged 0-25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Your views matter and will help us shape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To read our ‘You Said, We Did Report 2025’ and see what has changed in response to what you told us last year, please visit: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				     www.glosfamiliesdirectory.org.uk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F80924-F2FF-01F2-E32A-E5F7168C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4" y="1176963"/>
            <a:ext cx="1240343" cy="1785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1C4D7-CFDD-CA20-A4E3-AB11090E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1" r="8114"/>
          <a:stretch>
            <a:fillRect/>
          </a:stretch>
        </p:blipFill>
        <p:spPr>
          <a:xfrm>
            <a:off x="950143" y="3594985"/>
            <a:ext cx="615032" cy="908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50BB53-6B1E-2C7D-764A-444D69713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90" y="3076537"/>
            <a:ext cx="607056" cy="90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63B28-DB18-4028-2210-A02ADA679A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02" t="6722" r="7369" b="17579"/>
          <a:stretch>
            <a:fillRect/>
          </a:stretch>
        </p:blipFill>
        <p:spPr>
          <a:xfrm>
            <a:off x="7067411" y="2752627"/>
            <a:ext cx="1925716" cy="1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23274"/>
      </p:ext>
    </p:extLst>
  </p:cSld>
  <p:clrMapOvr>
    <a:masterClrMapping/>
  </p:clrMapOvr>
</p:sld>
</file>

<file path=ppt/theme/theme1.xml><?xml version="1.0" encoding="utf-8"?>
<a:theme xmlns:a="http://schemas.openxmlformats.org/drawingml/2006/main" name="gcc-powerpoint-template">
  <a:themeElements>
    <a:clrScheme name="GCC">
      <a:dk1>
        <a:srgbClr val="0A387A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BBF68AC03ED4E88ACDA4CA71FA117" ma:contentTypeVersion="4" ma:contentTypeDescription="Create a new document." ma:contentTypeScope="" ma:versionID="07be6fa8f74e0b171e238355fe8b4e15">
  <xsd:schema xmlns:xsd="http://www.w3.org/2001/XMLSchema" xmlns:xs="http://www.w3.org/2001/XMLSchema" xmlns:p="http://schemas.microsoft.com/office/2006/metadata/properties" xmlns:ns2="3dca8759-cd93-4170-bf5e-d5df397bfa81" targetNamespace="http://schemas.microsoft.com/office/2006/metadata/properties" ma:root="true" ma:fieldsID="25ec36994a91bac6e335cf0cd712f0e8" ns2:_="">
    <xsd:import namespace="3dca8759-cd93-4170-bf5e-d5df397bf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a8759-cd93-4170-bf5e-d5df397bf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80698-459F-4DBA-887B-5520919CFE0D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3dca8759-cd93-4170-bf5e-d5df397bfa81"/>
    <ds:schemaRef ds:uri="http://purl.org/dc/elements/1.1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CD13F9-220A-4776-A62C-BD74E2C2E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a8759-cd93-4170-bf5e-d5df397bf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FB5ABA-8FA3-4ED9-8874-E1CFCCB1F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115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gcc-powerpoint-template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MORGAN, Kate</cp:lastModifiedBy>
  <cp:revision>18</cp:revision>
  <dcterms:created xsi:type="dcterms:W3CDTF">2024-09-20T11:38:50Z</dcterms:created>
  <dcterms:modified xsi:type="dcterms:W3CDTF">2025-10-22T00:14:13Z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0x010100524BBF68AC03ED4E88ACDA4CA71FA117</vt:lpwstr>
  </property>
  <property fmtid="{D5CDD505-2E9C-101B-9397-08002B2CF9AE}" pid="3" name="_dlc_DocIdItemGuid">
    <vt:lpwstr>6e00bf64-d2d3-4eea-8408-118ffb07d3db</vt:lpwstr>
  </property>
  <property fmtid="{D5CDD505-2E9C-101B-9397-08002B2CF9AE}" pid="4" name="MediaServiceImageTags">
    <vt:lpwstr/>
  </property>
</Properties>
</file>